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8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13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13969812" r:id="rId1"/>
  </p:sldLayoutIdLst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4D589-BACD-C9EC-171D-F5DD5F0BF9C4}"/>
            </a:ext>
          </a:extLst>
        </p:cNvPr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9AD4D9-01AA-D455-508D-10AA1B8E636E}"/>
              </a:ext>
            </a:extLst>
          </p:cNvPr>
          <p:cNvSpPr txBox="1"/>
          <p:nvPr/>
        </p:nvSpPr>
        <p:spPr>
          <a:xfrm>
            <a:off x="2123728" y="1556792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dirty="0">
                <a:solidFill>
                  <a:schemeClr val="tx2"/>
                </a:solidFill>
                <a:latin typeface="Arial Black" panose="020B0A04020102020204" pitchFamily="34" charset="0"/>
              </a:rPr>
              <a:t>Clean-Sweep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2FBD6F-F261-578C-2B3D-2E8D3C3719C4}"/>
              </a:ext>
            </a:extLst>
          </p:cNvPr>
          <p:cNvSpPr txBox="1"/>
          <p:nvPr/>
        </p:nvSpPr>
        <p:spPr>
          <a:xfrm>
            <a:off x="2111896" y="2492896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Explore how Clean-Sweep can enhance large area maintenance with automated cleaning solutions, ensuring efficiency and cost-effectiveness.</a:t>
            </a:r>
            <a:endParaRPr lang="en-IN" sz="1400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C8F8FF-0965-2B7F-BC52-6CEFFA575BD9}"/>
              </a:ext>
            </a:extLst>
          </p:cNvPr>
          <p:cNvSpPr txBox="1"/>
          <p:nvPr/>
        </p:nvSpPr>
        <p:spPr>
          <a:xfrm>
            <a:off x="107504" y="528242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Madhav Sharma</a:t>
            </a:r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754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13997" y="98072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0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12374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12568-3910-417F-37B5-06AF3F1334F3}"/>
            </a:ext>
          </a:extLst>
        </p:cNvPr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>
            <a:extLst>
              <a:ext uri="{FF2B5EF4-FFF2-40B4-BE49-F238E27FC236}">
                <a16:creationId xmlns:a16="http://schemas.microsoft.com/office/drawing/2014/main" id="{BDFDAFA5-BC33-6DEC-3B9D-E53B82BA6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01" t="-50" r="9051"/>
          <a:stretch/>
        </p:blipFill>
        <p:spPr>
          <a:xfrm>
            <a:off x="0" y="836712"/>
            <a:ext cx="9144000" cy="505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085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-17542" y="836712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-17542" y="908720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-8771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0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0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5341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1342877"/>
          <a:ext cx="9144000" cy="5533877"/>
          <a:chOff x="0" y="1342877"/>
          <a:chExt cx="9144000" cy="5533877"/>
        </a:xfrm>
      </p:grpSpPr>
      <p:pic>
        <p:nvPicPr>
          <p:cNvPr id="2" name="Slide"/>
          <p:cNvPicPr>
            <a:picLocks noChangeAspect="1"/>
          </p:cNvPicPr>
          <p:nvPr/>
        </p:nvPicPr>
        <p:blipFill rotWithShape="1">
          <a:blip r:embed="rId2"/>
          <a:srcRect l="9051" r="9051"/>
          <a:stretch/>
        </p:blipFill>
        <p:spPr>
          <a:xfrm>
            <a:off x="0" y="865448"/>
            <a:ext cx="9161542" cy="51271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eme98">
  <a:themeElements>
    <a:clrScheme name="Theme9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8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21</Words>
  <Application>Microsoft Office PowerPoint</Application>
  <PresentationFormat>On-screen Show (4:3)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Arial Black</vt:lpstr>
      <vt:lpstr>Theme98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Madhav Sharma</cp:lastModifiedBy>
  <cp:revision>4</cp:revision>
  <dcterms:created xsi:type="dcterms:W3CDTF">2024-08-29T17:45:39Z</dcterms:created>
  <dcterms:modified xsi:type="dcterms:W3CDTF">2025-02-08T21:25:16Z</dcterms:modified>
  <cp:category/>
</cp:coreProperties>
</file>